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262" r:id="rId15"/>
    <p:sldId id="263" r:id="rId16"/>
    <p:sldId id="265" r:id="rId17"/>
    <p:sldId id="266" r:id="rId18"/>
    <p:sldId id="267" r:id="rId19"/>
    <p:sldId id="270" r:id="rId20"/>
    <p:sldId id="274" r:id="rId21"/>
    <p:sldId id="271" r:id="rId22"/>
    <p:sldId id="272" r:id="rId23"/>
    <p:sldId id="273" r:id="rId24"/>
    <p:sldId id="275" r:id="rId25"/>
    <p:sldId id="277" r:id="rId26"/>
    <p:sldId id="303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8" r:id="rId36"/>
    <p:sldId id="304" r:id="rId37"/>
    <p:sldId id="291" r:id="rId38"/>
    <p:sldId id="292" r:id="rId39"/>
    <p:sldId id="293" r:id="rId40"/>
    <p:sldId id="294" r:id="rId41"/>
    <p:sldId id="300" r:id="rId42"/>
    <p:sldId id="295" r:id="rId43"/>
    <p:sldId id="296" r:id="rId44"/>
    <p:sldId id="299" r:id="rId45"/>
    <p:sldId id="301" r:id="rId46"/>
    <p:sldId id="297" r:id="rId47"/>
    <p:sldId id="298" r:id="rId48"/>
    <p:sldId id="30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5"/>
    <p:restoredTop sz="94724"/>
  </p:normalViewPr>
  <p:slideViewPr>
    <p:cSldViewPr snapToGrid="0" snapToObjects="1">
      <p:cViewPr varScale="1">
        <p:scale>
          <a:sx n="124" d="100"/>
          <a:sy n="124" d="100"/>
        </p:scale>
        <p:origin x="192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 1 vs. Type 2</a:t>
            </a:r>
          </a:p>
          <a:p>
            <a:pPr lvl="2"/>
            <a:r>
              <a:rPr lang="en-US" dirty="0"/>
              <a:t>Type 1 provides higher performance &amp; security.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Full virtualization vs. Para-virtualization</a:t>
            </a:r>
          </a:p>
          <a:p>
            <a:pPr lvl="2"/>
            <a:r>
              <a:rPr lang="en-US" b="1" dirty="0"/>
              <a:t>Full virtualization </a:t>
            </a:r>
            <a:r>
              <a:rPr lang="en-US" dirty="0"/>
              <a:t>= guest operating systems are not “aware” that they are being virtualized.</a:t>
            </a:r>
          </a:p>
          <a:p>
            <a:pPr lvl="2"/>
            <a:endParaRPr lang="en-US" dirty="0"/>
          </a:p>
          <a:p>
            <a:pPr lvl="2"/>
            <a:r>
              <a:rPr lang="en-US" b="1" dirty="0"/>
              <a:t>Para-virtualization</a:t>
            </a:r>
            <a:r>
              <a:rPr lang="en-US" dirty="0"/>
              <a:t> = guest operating system are “aware” of virtualization and have special kernel modifications.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4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forms of virtualized infrastructure:</a:t>
            </a:r>
          </a:p>
          <a:p>
            <a:pPr lvl="1"/>
            <a:r>
              <a:rPr lang="en-US" dirty="0"/>
              <a:t>Virtual Desktop Infrastructure (VDI)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/>
              <a:t>Software Defined Networking (SDN)</a:t>
            </a:r>
          </a:p>
          <a:p>
            <a:pPr lvl="2"/>
            <a:r>
              <a:rPr lang="en-US" dirty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1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Gartner 2017: AWS 10x larger than next 14 largest cloud providers combined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2EBDC-E871-8C4D-BFC2-F956E1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4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Tiered storage options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Tiers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(4 9’s)</a:t>
            </a:r>
          </a:p>
          <a:p>
            <a:pPr lvl="1"/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99.9% (3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RRS</a:t>
            </a:r>
            <a:r>
              <a:rPr lang="en-US" dirty="0"/>
              <a:t> (Reduced Redundancy Storage): storage for non-critical or easily reproduced data.</a:t>
            </a:r>
          </a:p>
          <a:p>
            <a:pPr lvl="1"/>
            <a:r>
              <a:rPr lang="en-US" dirty="0"/>
              <a:t>Durability: 99.99% </a:t>
            </a:r>
          </a:p>
          <a:p>
            <a:pPr lvl="1"/>
            <a:r>
              <a:rPr lang="en-US" dirty="0"/>
              <a:t>Availability: 99.99%</a:t>
            </a:r>
          </a:p>
          <a:p>
            <a:pPr lvl="1"/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3-5 hours to restore data.</a:t>
            </a:r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the </a:t>
            </a:r>
            <a:r>
              <a:rPr lang="en-US" dirty="0" err="1"/>
              <a:t>Xen</a:t>
            </a:r>
            <a:r>
              <a:rPr lang="en-US" dirty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 (as of Oct 1, 2017).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</a:t>
            </a:r>
            <a:r>
              <a:rPr lang="en-US"/>
              <a:t>after shutdown.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650320"/>
              </p:ext>
            </p:extLst>
          </p:nvPr>
        </p:nvGraphicFramePr>
        <p:xfrm>
          <a:off x="457200" y="1600200"/>
          <a:ext cx="8229600" cy="32359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web server or test/</a:t>
                      </a:r>
                      <a:r>
                        <a:rPr lang="en-US" baseline="0" dirty="0" err="1"/>
                        <a:t>dev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M3/M4/M5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  <a:r>
                        <a:rPr lang="en-US" baseline="0" dirty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storage system, file servers, </a:t>
                      </a:r>
                      <a:r>
                        <a:rPr lang="en-US" baseline="0" dirty="0" err="1"/>
                        <a:t>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10,000 IOPS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10,000 IOPS</a:t>
            </a:r>
          </a:p>
          <a:p>
            <a:pPr lvl="1"/>
            <a:endParaRPr lang="en-US" dirty="0"/>
          </a:p>
          <a:p>
            <a:r>
              <a:rPr lang="en-US" b="1" dirty="0"/>
              <a:t>Magnetic</a:t>
            </a:r>
          </a:p>
          <a:p>
            <a:pPr lvl="1"/>
            <a:r>
              <a:rPr lang="en-US" dirty="0"/>
              <a:t>Cheapest storage option with lowest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7536</TotalTime>
  <Words>2711</Words>
  <Application>Microsoft Macintosh PowerPoint</Application>
  <PresentationFormat>On-screen Show (4:3)</PresentationFormat>
  <Paragraphs>465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Wingdings</vt:lpstr>
      <vt:lpstr>Office Theme</vt:lpstr>
      <vt:lpstr>DevOps &amp; Cloud Infrastructure SEIS 665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122</cp:revision>
  <cp:lastPrinted>2016-08-08T03:31:15Z</cp:lastPrinted>
  <dcterms:created xsi:type="dcterms:W3CDTF">2016-04-02T16:28:50Z</dcterms:created>
  <dcterms:modified xsi:type="dcterms:W3CDTF">2018-08-19T17:11:23Z</dcterms:modified>
</cp:coreProperties>
</file>